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2" d="100"/>
          <a:sy n="62" d="100"/>
        </p:scale>
        <p:origin x="-156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88640"/>
            <a:ext cx="8229600" cy="360040"/>
          </a:xfrm>
        </p:spPr>
        <p:txBody>
          <a:bodyPr>
            <a:noAutofit/>
          </a:bodyPr>
          <a:lstStyle/>
          <a:p>
            <a:r>
              <a:rPr lang="ar-IQ" sz="3200" dirty="0" smtClean="0"/>
              <a:t>مهارة الضربة العالية </a:t>
            </a:r>
            <a:r>
              <a:rPr lang="ar-IQ" sz="3200" dirty="0" err="1" smtClean="0"/>
              <a:t>اللوب</a:t>
            </a:r>
            <a:r>
              <a:rPr lang="ar-IQ" sz="3200" dirty="0" smtClean="0"/>
              <a:t>/ تمارين تطبيقية لها </a:t>
            </a:r>
            <a:endParaRPr lang="ar-IQ" sz="3200" dirty="0"/>
          </a:p>
        </p:txBody>
      </p:sp>
      <p:sp>
        <p:nvSpPr>
          <p:cNvPr id="3" name="عنصر نائب للمحتوى 2"/>
          <p:cNvSpPr>
            <a:spLocks noGrp="1"/>
          </p:cNvSpPr>
          <p:nvPr>
            <p:ph idx="1"/>
          </p:nvPr>
        </p:nvSpPr>
        <p:spPr>
          <a:xfrm>
            <a:off x="179512" y="620688"/>
            <a:ext cx="8784976" cy="6048672"/>
          </a:xfrm>
        </p:spPr>
        <p:txBody>
          <a:bodyPr>
            <a:normAutofit fontScale="92500" lnSpcReduction="20000"/>
          </a:bodyPr>
          <a:lstStyle/>
          <a:p>
            <a:r>
              <a:rPr lang="ar-SA" b="1" dirty="0" smtClean="0"/>
              <a:t>* الضربة العالية </a:t>
            </a:r>
            <a:r>
              <a:rPr lang="en-US" b="1" dirty="0" smtClean="0"/>
              <a:t>Lop</a:t>
            </a:r>
            <a:r>
              <a:rPr lang="ar-IQ" b="1" dirty="0" smtClean="0"/>
              <a:t> </a:t>
            </a:r>
            <a:r>
              <a:rPr lang="ar-IQ" b="1" dirty="0" err="1" smtClean="0"/>
              <a:t>:</a:t>
            </a:r>
            <a:endParaRPr lang="en-US" dirty="0" smtClean="0"/>
          </a:p>
          <a:p>
            <a:r>
              <a:rPr lang="ar-IQ" dirty="0" smtClean="0"/>
              <a:t>  تؤدى هذه المهارة او الضربة عندما تأتي الكرة من اللاعب الخصم ويقوم بالتقدم باتجاه الشبكة </a:t>
            </a:r>
            <a:endParaRPr lang="en-US" dirty="0" smtClean="0"/>
          </a:p>
          <a:p>
            <a:r>
              <a:rPr lang="ar-IQ" dirty="0" smtClean="0"/>
              <a:t>( </a:t>
            </a:r>
            <a:r>
              <a:rPr lang="ar-IQ" dirty="0" err="1" smtClean="0"/>
              <a:t>النت </a:t>
            </a:r>
            <a:r>
              <a:rPr lang="ar-IQ" dirty="0" smtClean="0"/>
              <a:t>) مما يتيح للاعب الاخر أن يقوم باستخدام هذه الضرب وذلك عندما يقوم من وضع الاستعداد يعمل اللاعب على ثني بالركبتين وثني الجذع قليلاً وعند ضرب الكرة يكون هناك مد كامل بالجذع مع فتح وجه المضرب الى الاعلى ليتسنى للاعب من اسقاط الكرة خلف اللاعب المتقدم وفي نهاية الملعب حيث يجب ان تكون اسقاط الكرة قريبة من خط القاعدة او في الثلث الاخير من الملعب تقريباً وهذا مما يؤدي الى اعاقة اللاعب من خلال الرجوع الى الخلف مما يؤدي </a:t>
            </a:r>
            <a:r>
              <a:rPr lang="ar-IQ" dirty="0" err="1" smtClean="0"/>
              <a:t>به</a:t>
            </a:r>
            <a:r>
              <a:rPr lang="ar-IQ" dirty="0" smtClean="0"/>
              <a:t> الى الصعوبة في ارجاع الكرة بشكل قوي </a:t>
            </a:r>
            <a:r>
              <a:rPr lang="ar-IQ" dirty="0" err="1" smtClean="0"/>
              <a:t>ودقيق .</a:t>
            </a:r>
            <a:r>
              <a:rPr lang="ar-IQ" dirty="0" smtClean="0"/>
              <a:t> </a:t>
            </a:r>
            <a:r>
              <a:rPr lang="ar-SA" dirty="0" smtClean="0"/>
              <a:t>وممكن ان تؤدى الضربة بثلاثة أنواع </a:t>
            </a:r>
          </a:p>
          <a:p>
            <a:r>
              <a:rPr lang="ar-SA" dirty="0" smtClean="0"/>
              <a:t>1- ضربات </a:t>
            </a:r>
            <a:r>
              <a:rPr lang="ar-SA" dirty="0" err="1" smtClean="0"/>
              <a:t>لوب</a:t>
            </a:r>
            <a:r>
              <a:rPr lang="ar-SA" dirty="0" smtClean="0"/>
              <a:t> عالية بدون دوران </a:t>
            </a:r>
          </a:p>
          <a:p>
            <a:r>
              <a:rPr lang="ar-SA" dirty="0" smtClean="0"/>
              <a:t>2- ضربات </a:t>
            </a:r>
            <a:r>
              <a:rPr lang="ar-SA" dirty="0" err="1" smtClean="0"/>
              <a:t>لوب</a:t>
            </a:r>
            <a:r>
              <a:rPr lang="ar-SA" dirty="0" smtClean="0"/>
              <a:t> عالية بدوران امامي للكره من الأسفل الى الاعلى</a:t>
            </a:r>
          </a:p>
          <a:p>
            <a:r>
              <a:rPr lang="ar-SA" dirty="0" smtClean="0"/>
              <a:t>3 ضربات </a:t>
            </a:r>
            <a:r>
              <a:rPr lang="ar-SA" dirty="0" err="1" smtClean="0"/>
              <a:t>لوب</a:t>
            </a:r>
            <a:r>
              <a:rPr lang="ar-SA" dirty="0" smtClean="0"/>
              <a:t> عالية بدوران خلفي للكره من </a:t>
            </a:r>
            <a:r>
              <a:rPr lang="ar-SA" dirty="0" err="1" smtClean="0"/>
              <a:t>الالعلى</a:t>
            </a:r>
            <a:r>
              <a:rPr lang="ar-SA" dirty="0" smtClean="0"/>
              <a:t> الى </a:t>
            </a:r>
            <a:r>
              <a:rPr lang="ar-SA" dirty="0" err="1" smtClean="0"/>
              <a:t>الأسفل .</a:t>
            </a:r>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155</Words>
  <Application>Microsoft Office PowerPoint</Application>
  <PresentationFormat>عرض على الشاشة (3:4)‏</PresentationFormat>
  <Paragraphs>7</Paragraphs>
  <Slides>1</Slides>
  <Notes>0</Notes>
  <HiddenSlides>0</HiddenSlides>
  <MMClips>0</MMClips>
  <ScaleCrop>false</ScaleCrop>
  <HeadingPairs>
    <vt:vector size="4" baseType="variant">
      <vt:variant>
        <vt:lpstr>سمة</vt:lpstr>
      </vt:variant>
      <vt:variant>
        <vt:i4>1</vt:i4>
      </vt:variant>
      <vt:variant>
        <vt:lpstr>عناوين الشرائح</vt:lpstr>
      </vt:variant>
      <vt:variant>
        <vt:i4>1</vt:i4>
      </vt:variant>
    </vt:vector>
  </HeadingPairs>
  <TitlesOfParts>
    <vt:vector size="2" baseType="lpstr">
      <vt:lpstr>سمة Office</vt:lpstr>
      <vt:lpstr>مهارة الضربة العالية اللوب/ تمارين تطبيقية لها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مهارة الضربة العالية اللوب/ تمارين تطبيقية لها </dc:title>
  <dc:creator>مكي</dc:creator>
  <cp:lastModifiedBy>مكي</cp:lastModifiedBy>
  <cp:revision>1</cp:revision>
  <dcterms:created xsi:type="dcterms:W3CDTF">2018-12-11T11:07:39Z</dcterms:created>
  <dcterms:modified xsi:type="dcterms:W3CDTF">2018-12-11T11:08:12Z</dcterms:modified>
</cp:coreProperties>
</file>